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24" r:id="rId4"/>
    <p:sldId id="326" r:id="rId5"/>
    <p:sldId id="327" r:id="rId6"/>
    <p:sldId id="325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Bedrijfseconomie – </a:t>
            </a:r>
            <a:r>
              <a:rPr lang="nl-NL" sz="4000" smtClean="0"/>
              <a:t>les </a:t>
            </a:r>
            <a:r>
              <a:rPr lang="nl-NL" sz="400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15 en 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64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10 vragen op de toets</a:t>
            </a:r>
          </a:p>
          <a:p>
            <a:endParaRPr lang="nl-NL" dirty="0"/>
          </a:p>
          <a:p>
            <a:r>
              <a:rPr lang="nl-NL" dirty="0" smtClean="0"/>
              <a:t>Nieuwe versie van het boek op Wikiwijs</a:t>
            </a:r>
          </a:p>
          <a:p>
            <a:r>
              <a:rPr lang="nl-NL" dirty="0" smtClean="0"/>
              <a:t>De antwoorden van de opgaven ook.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728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Pak t/m 10 eens voor je.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8,9,10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5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</a:t>
            </a:r>
            <a:r>
              <a:rPr lang="nl-NL" dirty="0" smtClean="0"/>
              <a:t> </a:t>
            </a:r>
            <a:r>
              <a:rPr lang="nl-NL" dirty="0" smtClean="0"/>
              <a:t>opgaven t/m 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4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 worden minder waard</a:t>
            </a:r>
          </a:p>
          <a:p>
            <a:r>
              <a:rPr lang="nl-NL" dirty="0" smtClean="0"/>
              <a:t>Geld reserveren voor herinvesteren</a:t>
            </a:r>
          </a:p>
          <a:p>
            <a:r>
              <a:rPr lang="nl-NL" dirty="0" smtClean="0"/>
              <a:t>Aanschafwaarde en vervangingswaarde</a:t>
            </a:r>
          </a:p>
          <a:p>
            <a:r>
              <a:rPr lang="nl-NL" dirty="0" smtClean="0"/>
              <a:t>Technische en economische levensduur.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07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Lineair en 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060848"/>
            <a:ext cx="6357392" cy="42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7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Jaarlijkse afschrijving – drie manieren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(Aanschafwaarde – restwaarde) </a:t>
            </a:r>
          </a:p>
          <a:p>
            <a:pPr marL="0" indent="0">
              <a:buNone/>
            </a:pPr>
            <a:r>
              <a:rPr lang="nl-NL" dirty="0" smtClean="0"/>
              <a:t>   Economische levensduur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Of vast percentage van de aanschafwaarde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Of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8078098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94</Words>
  <Application>Microsoft Office PowerPoint</Application>
  <PresentationFormat>Diavoorstelling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Huiswerk</vt:lpstr>
      <vt:lpstr>Bespreken 8,9,10</vt:lpstr>
      <vt:lpstr>Balans</vt:lpstr>
      <vt:lpstr>Exploitatierekening</vt:lpstr>
      <vt:lpstr>Bespreken opgaven t/m 14</vt:lpstr>
      <vt:lpstr>Afschrijven</vt:lpstr>
      <vt:lpstr>PowerPoint-presentatie</vt:lpstr>
      <vt:lpstr>Jaarlijkse afschrijving – drie manieren</vt:lpstr>
      <vt:lpstr>Maak opgave 15 en 16</vt:lpstr>
      <vt:lpstr>Toets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57</cp:revision>
  <dcterms:created xsi:type="dcterms:W3CDTF">2013-11-15T15:05:42Z</dcterms:created>
  <dcterms:modified xsi:type="dcterms:W3CDTF">2018-06-19T12:53:35Z</dcterms:modified>
</cp:coreProperties>
</file>